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6858000" cy="12192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6C7F26-545C-45F6-9FE0-ACBDD2D3B12E}" v="6" dt="2022-12-06T15:23:24.346"/>
    <p1510:client id="{2BBD8FD3-B7D8-4FE4-BA65-5B516118D715}" v="56" dt="2023-05-29T12:17:42.562"/>
    <p1510:client id="{30243616-24BE-46AC-826F-6CBE71648790}" v="13" dt="2023-06-25T08:29:00.924"/>
    <p1510:client id="{7664EA06-C435-42DD-B53E-87C5930C1F5F}" v="301" dt="2022-12-06T15:18:36.381"/>
    <p1510:client id="{A49E920E-C17B-44BB-80C0-7838AB6276F4}" v="44" dt="2023-05-29T12:20:43.867"/>
    <p1510:client id="{B595A1B2-38DA-4C17-A71F-666AC380EE82}" v="55" dt="2023-05-29T12:23:20.8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microsoft.com/office/2015/10/relationships/revisionInfo" Target="revisionInfo.xml" Id="rId8" /><Relationship Type="http://schemas.openxmlformats.org/officeDocument/2006/relationships/presProps" Target="presProps.xml" Id="rId3" /><Relationship Type="http://schemas.openxmlformats.org/officeDocument/2006/relationships/slide" Target="slides/slide1.xml" Id="rId2" /><Relationship Type="http://schemas.openxmlformats.org/officeDocument/2006/relationships/slideMaster" Target="slideMasters/slideMaster1.xml" Id="rId1" /><Relationship Type="http://schemas.openxmlformats.org/officeDocument/2006/relationships/tableStyles" Target="tableStyles.xml" Id="rId6" /><Relationship Type="http://schemas.openxmlformats.org/officeDocument/2006/relationships/theme" Target="theme/theme1.xml" Id="rId5" /><Relationship Type="http://schemas.openxmlformats.org/officeDocument/2006/relationships/viewProps" Target="viewProps.xml" Id="rId4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57250" y="1995312"/>
            <a:ext cx="5143500" cy="4244622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25.06.2023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3166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25.06.2023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9206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4907756" y="649111"/>
            <a:ext cx="1478756" cy="10332156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71487" y="649111"/>
            <a:ext cx="4350544" cy="10332156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25.06.2023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9958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25.06.2023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3200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916" y="3039535"/>
            <a:ext cx="5915025" cy="5071532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7916" y="8159046"/>
            <a:ext cx="5915025" cy="2666999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25.06.2023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5585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25.06.2023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2901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2381" y="649112"/>
            <a:ext cx="5915025" cy="2356556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25.06.2023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4084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25.06.2023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0206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25.06.2023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7692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3" cy="28448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15543" y="1755423"/>
            <a:ext cx="3471863" cy="8664222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3" cy="6776156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25.06.2023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3883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3" cy="28448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915543" y="1755423"/>
            <a:ext cx="3471863" cy="8664222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3" cy="6776156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25.06.2023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9888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71488" y="649112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71488" y="11300179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B3054-B75A-4BD7-8B3E-8DC0F614FAF3}" type="datetimeFigureOut">
              <a:rPr lang="de-DE" smtClean="0"/>
              <a:t>25.06.2023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271713" y="11300179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843463" y="11300179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4725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http://www.bluebird-irish-folk.d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9" descr="Ein Bild, das Gras, Baum, draußen, Person enthält.&#10;&#10;Beschreibung automatisch generiert.">
            <a:extLst>
              <a:ext uri="{FF2B5EF4-FFF2-40B4-BE49-F238E27FC236}">
                <a16:creationId xmlns:a16="http://schemas.microsoft.com/office/drawing/2014/main" id="{181F8726-E310-6C6C-CABE-862B35025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647" y="357809"/>
            <a:ext cx="3421269" cy="5131904"/>
          </a:xfrm>
          <a:prstGeom prst="rect">
            <a:avLst/>
          </a:prstGeom>
        </p:spPr>
      </p:pic>
      <p:pic>
        <p:nvPicPr>
          <p:cNvPr id="4" name="Grafik 4" descr="Ein Bild, das Text, Gliederfüßer enthält.&#10;&#10;Beschreibung automatisch generiert.">
            <a:extLst>
              <a:ext uri="{FF2B5EF4-FFF2-40B4-BE49-F238E27FC236}">
                <a16:creationId xmlns:a16="http://schemas.microsoft.com/office/drawing/2014/main" id="{50B37110-2279-F3BF-05CD-5699BA0BA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265" y="9177089"/>
            <a:ext cx="3663350" cy="259027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2E98619-9674-F971-EBDF-613A6683885F}"/>
              </a:ext>
            </a:extLst>
          </p:cNvPr>
          <p:cNvSpPr txBox="1"/>
          <p:nvPr/>
        </p:nvSpPr>
        <p:spPr>
          <a:xfrm>
            <a:off x="1763414" y="5478398"/>
            <a:ext cx="268856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4000" i="1" dirty="0">
                <a:solidFill>
                  <a:schemeClr val="accent1">
                    <a:lumMod val="75000"/>
                  </a:schemeClr>
                </a:solidFill>
                <a:latin typeface="Brush Script MT"/>
                <a:cs typeface="Calibri"/>
              </a:rPr>
              <a:t>Bluebird spielt</a:t>
            </a:r>
            <a:endParaRPr lang="de-DE" sz="4000" i="1" dirty="0">
              <a:solidFill>
                <a:schemeClr val="accent1">
                  <a:lumMod val="75000"/>
                </a:schemeClr>
              </a:solidFill>
              <a:latin typeface="Brush Script MT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8748E92-DAE8-B90B-50D2-A041EE933ABE}"/>
              </a:ext>
            </a:extLst>
          </p:cNvPr>
          <p:cNvSpPr txBox="1"/>
          <p:nvPr/>
        </p:nvSpPr>
        <p:spPr>
          <a:xfrm>
            <a:off x="603848" y="6177263"/>
            <a:ext cx="5717813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800" i="1" dirty="0">
                <a:latin typeface="Brush Script MT"/>
                <a:cs typeface="Calibri"/>
              </a:rPr>
              <a:t>Wann:</a:t>
            </a:r>
            <a:endParaRPr lang="de-DE" sz="2800" i="1" dirty="0">
              <a:latin typeface="Arial Nova"/>
              <a:cs typeface="Calibri"/>
            </a:endParaRPr>
          </a:p>
          <a:p>
            <a:endParaRPr lang="de-DE" sz="2800" i="1" dirty="0">
              <a:latin typeface="Brush Script MT"/>
              <a:cs typeface="Calibri"/>
            </a:endParaRPr>
          </a:p>
          <a:p>
            <a:r>
              <a:rPr lang="de-DE" sz="2800" i="1" dirty="0">
                <a:latin typeface="Brush Script MT"/>
                <a:cs typeface="Calibri"/>
              </a:rPr>
              <a:t>Wo:    </a:t>
            </a:r>
            <a:endParaRPr lang="de-DE" sz="2800" i="1">
              <a:latin typeface="Arial Nova"/>
              <a:cs typeface="Calibri"/>
            </a:endParaRPr>
          </a:p>
          <a:p>
            <a:endParaRPr lang="de-DE" sz="2800" i="1" dirty="0">
              <a:latin typeface="Brush Script MT"/>
              <a:cs typeface="Calibri"/>
            </a:endParaRPr>
          </a:p>
          <a:p>
            <a:pPr algn="just"/>
            <a:r>
              <a:rPr lang="de-DE" sz="2800" i="1" dirty="0">
                <a:latin typeface="Brush Script MT"/>
                <a:cs typeface="Calibri"/>
              </a:rPr>
              <a:t>Freuen Sie sich auf eine musikalische Reise mit Folk- und Countrymusik aus Übersee, von der grünen Insel Irland und andere.</a:t>
            </a:r>
          </a:p>
          <a:p>
            <a:endParaRPr lang="de-DE" sz="2800" i="1" dirty="0">
              <a:latin typeface="Brush Script MT"/>
              <a:cs typeface="Calibri"/>
            </a:endParaRPr>
          </a:p>
          <a:p>
            <a:r>
              <a:rPr lang="de-DE" sz="2800" i="1" dirty="0">
                <a:latin typeface="Brush Script MT"/>
                <a:cs typeface="Calibri"/>
              </a:rPr>
              <a:t>Wir freuen uns auf Sie.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39D4B6F-956A-CDBC-BF7E-C75F8760E872}"/>
              </a:ext>
            </a:extLst>
          </p:cNvPr>
          <p:cNvSpPr txBox="1"/>
          <p:nvPr/>
        </p:nvSpPr>
        <p:spPr>
          <a:xfrm>
            <a:off x="603849" y="10078528"/>
            <a:ext cx="409067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dirty="0">
                <a:cs typeface="Calibri"/>
              </a:rPr>
              <a:t>Sie finden Bluebird unter:</a:t>
            </a:r>
          </a:p>
          <a:p>
            <a:r>
              <a:rPr lang="de-DE" dirty="0">
                <a:cs typeface="Calibri"/>
                <a:hlinkClick r:id="rId4"/>
              </a:rPr>
              <a:t>www.bluebird-irish-folk.de</a:t>
            </a:r>
            <a:endParaRPr lang="de-DE">
              <a:cs typeface="Calibri"/>
            </a:endParaRPr>
          </a:p>
          <a:p>
            <a:endParaRPr lang="de-DE" dirty="0">
              <a:cs typeface="Calibri"/>
            </a:endParaRPr>
          </a:p>
          <a:p>
            <a:endParaRPr lang="de-DE" dirty="0">
              <a:cs typeface="Calibri"/>
            </a:endParaRPr>
          </a:p>
          <a:p>
            <a:endParaRPr lang="de-DE" dirty="0">
              <a:cs typeface="Calibri"/>
            </a:endParaRPr>
          </a:p>
          <a:p>
            <a:r>
              <a:rPr lang="de-DE" dirty="0">
                <a:cs typeface="Calibri"/>
              </a:rPr>
              <a:t>Oder Scannen Sie oben den QR-Code:</a:t>
            </a:r>
            <a:endParaRPr lang="de-DE" dirty="0"/>
          </a:p>
        </p:txBody>
      </p:sp>
      <p:pic>
        <p:nvPicPr>
          <p:cNvPr id="9" name="Grafik 9">
            <a:extLst>
              <a:ext uri="{FF2B5EF4-FFF2-40B4-BE49-F238E27FC236}">
                <a16:creationId xmlns:a16="http://schemas.microsoft.com/office/drawing/2014/main" id="{D44D2EBA-0B12-0248-8E43-8873942A4A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6901" y="365450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99883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ariss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Breitbild</PresentationFormat>
  <Paragraphs>0</Paragraphs>
  <Slides>1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2" baseType="lpstr">
      <vt:lpstr>Larissa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/>
  <cp:lastModifiedBy/>
  <cp:revision>125</cp:revision>
  <dcterms:created xsi:type="dcterms:W3CDTF">2022-12-04T15:00:26Z</dcterms:created>
  <dcterms:modified xsi:type="dcterms:W3CDTF">2023-06-25T08:29:05Z</dcterms:modified>
</cp:coreProperties>
</file>